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3953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533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12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665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942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562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923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35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23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981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0171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9BD6E-C2BD-4618-A172-1A58391F9EB1}" type="datetimeFigureOut">
              <a:rPr lang="es-ES" smtClean="0"/>
              <a:t>11/03/2015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0F5AE-E76B-4457-A917-B29D4CAF56C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858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10" y="0"/>
            <a:ext cx="9702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0" y="365124"/>
            <a:ext cx="9261764" cy="6145567"/>
          </a:xfrm>
        </p:spPr>
      </p:pic>
    </p:spTree>
    <p:extLst>
      <p:ext uri="{BB962C8B-B14F-4D97-AF65-F5344CB8AC3E}">
        <p14:creationId xmlns:p14="http://schemas.microsoft.com/office/powerpoint/2010/main" val="35695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56" y="365124"/>
            <a:ext cx="9846601" cy="6243493"/>
          </a:xfrm>
        </p:spPr>
      </p:pic>
    </p:spTree>
    <p:extLst>
      <p:ext uri="{BB962C8B-B14F-4D97-AF65-F5344CB8AC3E}">
        <p14:creationId xmlns:p14="http://schemas.microsoft.com/office/powerpoint/2010/main" val="388562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02" y="365125"/>
            <a:ext cx="10020415" cy="6262760"/>
          </a:xfrm>
        </p:spPr>
      </p:pic>
    </p:spTree>
    <p:extLst>
      <p:ext uri="{BB962C8B-B14F-4D97-AF65-F5344CB8AC3E}">
        <p14:creationId xmlns:p14="http://schemas.microsoft.com/office/powerpoint/2010/main" val="11365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960" y="365125"/>
            <a:ext cx="4925930" cy="6294246"/>
          </a:xfrm>
        </p:spPr>
      </p:pic>
    </p:spTree>
    <p:extLst>
      <p:ext uri="{BB962C8B-B14F-4D97-AF65-F5344CB8AC3E}">
        <p14:creationId xmlns:p14="http://schemas.microsoft.com/office/powerpoint/2010/main" val="78314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13" y="365124"/>
            <a:ext cx="9504634" cy="6269903"/>
          </a:xfrm>
        </p:spPr>
      </p:pic>
    </p:spTree>
    <p:extLst>
      <p:ext uri="{BB962C8B-B14F-4D97-AF65-F5344CB8AC3E}">
        <p14:creationId xmlns:p14="http://schemas.microsoft.com/office/powerpoint/2010/main" val="38957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2396"/>
            <a:ext cx="10124209" cy="5913840"/>
          </a:xfrm>
        </p:spPr>
      </p:pic>
    </p:spTree>
    <p:extLst>
      <p:ext uri="{BB962C8B-B14F-4D97-AF65-F5344CB8AC3E}">
        <p14:creationId xmlns:p14="http://schemas.microsoft.com/office/powerpoint/2010/main" val="89187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07" y="581891"/>
            <a:ext cx="10231186" cy="5665432"/>
          </a:xfrm>
        </p:spPr>
      </p:pic>
    </p:spTree>
    <p:extLst>
      <p:ext uri="{BB962C8B-B14F-4D97-AF65-F5344CB8AC3E}">
        <p14:creationId xmlns:p14="http://schemas.microsoft.com/office/powerpoint/2010/main" val="23390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08" y="365124"/>
            <a:ext cx="9895328" cy="6222437"/>
          </a:xfrm>
        </p:spPr>
      </p:pic>
    </p:spTree>
    <p:extLst>
      <p:ext uri="{BB962C8B-B14F-4D97-AF65-F5344CB8AC3E}">
        <p14:creationId xmlns:p14="http://schemas.microsoft.com/office/powerpoint/2010/main" val="27572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7" y="365124"/>
            <a:ext cx="10500061" cy="6118803"/>
          </a:xfrm>
        </p:spPr>
      </p:pic>
    </p:spTree>
    <p:extLst>
      <p:ext uri="{BB962C8B-B14F-4D97-AF65-F5344CB8AC3E}">
        <p14:creationId xmlns:p14="http://schemas.microsoft.com/office/powerpoint/2010/main" val="21335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2" y="365125"/>
            <a:ext cx="10071159" cy="6240762"/>
          </a:xfrm>
        </p:spPr>
      </p:pic>
    </p:spTree>
    <p:extLst>
      <p:ext uri="{BB962C8B-B14F-4D97-AF65-F5344CB8AC3E}">
        <p14:creationId xmlns:p14="http://schemas.microsoft.com/office/powerpoint/2010/main" val="28798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" y="665018"/>
            <a:ext cx="10595264" cy="5527964"/>
          </a:xfrm>
        </p:spPr>
      </p:pic>
    </p:spTree>
    <p:extLst>
      <p:ext uri="{BB962C8B-B14F-4D97-AF65-F5344CB8AC3E}">
        <p14:creationId xmlns:p14="http://schemas.microsoft.com/office/powerpoint/2010/main" val="208529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39" y="365125"/>
            <a:ext cx="9453397" cy="5913206"/>
          </a:xfrm>
        </p:spPr>
      </p:pic>
    </p:spTree>
    <p:extLst>
      <p:ext uri="{BB962C8B-B14F-4D97-AF65-F5344CB8AC3E}">
        <p14:creationId xmlns:p14="http://schemas.microsoft.com/office/powerpoint/2010/main" val="21924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94" y="367518"/>
            <a:ext cx="7346373" cy="6286491"/>
          </a:xfrm>
        </p:spPr>
      </p:pic>
    </p:spTree>
    <p:extLst>
      <p:ext uri="{BB962C8B-B14F-4D97-AF65-F5344CB8AC3E}">
        <p14:creationId xmlns:p14="http://schemas.microsoft.com/office/powerpoint/2010/main" val="15602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7200"/>
            <a:ext cx="10515600" cy="5846928"/>
          </a:xfrm>
        </p:spPr>
      </p:pic>
    </p:spTree>
    <p:extLst>
      <p:ext uri="{BB962C8B-B14F-4D97-AF65-F5344CB8AC3E}">
        <p14:creationId xmlns:p14="http://schemas.microsoft.com/office/powerpoint/2010/main" val="406404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123119"/>
          </a:xfrm>
        </p:spPr>
      </p:pic>
    </p:spTree>
    <p:extLst>
      <p:ext uri="{BB962C8B-B14F-4D97-AF65-F5344CB8AC3E}">
        <p14:creationId xmlns:p14="http://schemas.microsoft.com/office/powerpoint/2010/main" val="17799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39" y="281996"/>
            <a:ext cx="9926782" cy="6335447"/>
          </a:xfrm>
        </p:spPr>
      </p:pic>
    </p:spTree>
    <p:extLst>
      <p:ext uri="{BB962C8B-B14F-4D97-AF65-F5344CB8AC3E}">
        <p14:creationId xmlns:p14="http://schemas.microsoft.com/office/powerpoint/2010/main" val="155904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10" y="0"/>
            <a:ext cx="9702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7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90" y="365124"/>
            <a:ext cx="10000017" cy="6050301"/>
          </a:xfrm>
        </p:spPr>
      </p:pic>
    </p:spTree>
    <p:extLst>
      <p:ext uri="{BB962C8B-B14F-4D97-AF65-F5344CB8AC3E}">
        <p14:creationId xmlns:p14="http://schemas.microsoft.com/office/powerpoint/2010/main" val="2388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8" y="1453427"/>
            <a:ext cx="5901326" cy="392367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73" y="1453427"/>
            <a:ext cx="5899775" cy="39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8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83" y="1462086"/>
            <a:ext cx="5888461" cy="3916532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73" y="1472477"/>
            <a:ext cx="5878657" cy="3910012"/>
          </a:xfrm>
        </p:spPr>
      </p:pic>
    </p:spTree>
    <p:extLst>
      <p:ext uri="{BB962C8B-B14F-4D97-AF65-F5344CB8AC3E}">
        <p14:creationId xmlns:p14="http://schemas.microsoft.com/office/powerpoint/2010/main" val="13540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8" y="1466021"/>
            <a:ext cx="5888755" cy="3916467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6021"/>
            <a:ext cx="5889603" cy="3916467"/>
          </a:xfrm>
        </p:spPr>
      </p:pic>
    </p:spTree>
    <p:extLst>
      <p:ext uri="{BB962C8B-B14F-4D97-AF65-F5344CB8AC3E}">
        <p14:creationId xmlns:p14="http://schemas.microsoft.com/office/powerpoint/2010/main" val="5384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62396"/>
            <a:ext cx="10058400" cy="5933208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3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2" y="1453462"/>
            <a:ext cx="5901326" cy="3923636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073" y="1453427"/>
            <a:ext cx="5899982" cy="3923671"/>
          </a:xfrm>
        </p:spPr>
      </p:pic>
    </p:spTree>
    <p:extLst>
      <p:ext uri="{BB962C8B-B14F-4D97-AF65-F5344CB8AC3E}">
        <p14:creationId xmlns:p14="http://schemas.microsoft.com/office/powerpoint/2010/main" val="297303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62" y="365125"/>
            <a:ext cx="8783782" cy="5841827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66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10" y="0"/>
            <a:ext cx="9702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91" y="69242"/>
            <a:ext cx="7065818" cy="6813468"/>
          </a:xfrm>
        </p:spPr>
      </p:pic>
    </p:spTree>
    <p:extLst>
      <p:ext uri="{BB962C8B-B14F-4D97-AF65-F5344CB8AC3E}">
        <p14:creationId xmlns:p14="http://schemas.microsoft.com/office/powerpoint/2010/main" val="2292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98" y="284198"/>
            <a:ext cx="9434404" cy="6289603"/>
          </a:xfrm>
        </p:spPr>
      </p:pic>
    </p:spTree>
    <p:extLst>
      <p:ext uri="{BB962C8B-B14F-4D97-AF65-F5344CB8AC3E}">
        <p14:creationId xmlns:p14="http://schemas.microsoft.com/office/powerpoint/2010/main" val="42204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5" y="337704"/>
            <a:ext cx="10476200" cy="6163594"/>
          </a:xfrm>
        </p:spPr>
      </p:pic>
    </p:spTree>
    <p:extLst>
      <p:ext uri="{BB962C8B-B14F-4D97-AF65-F5344CB8AC3E}">
        <p14:creationId xmlns:p14="http://schemas.microsoft.com/office/powerpoint/2010/main" val="15254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84" y="365125"/>
            <a:ext cx="8432320" cy="6324240"/>
          </a:xfrm>
        </p:spPr>
      </p:pic>
    </p:spTree>
    <p:extLst>
      <p:ext uri="{BB962C8B-B14F-4D97-AF65-F5344CB8AC3E}">
        <p14:creationId xmlns:p14="http://schemas.microsoft.com/office/powerpoint/2010/main" val="13370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57" y="365124"/>
            <a:ext cx="9593145" cy="6305839"/>
          </a:xfrm>
        </p:spPr>
      </p:pic>
    </p:spTree>
    <p:extLst>
      <p:ext uri="{BB962C8B-B14F-4D97-AF65-F5344CB8AC3E}">
        <p14:creationId xmlns:p14="http://schemas.microsoft.com/office/powerpoint/2010/main" val="208856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5" y="1040534"/>
            <a:ext cx="11025887" cy="4851111"/>
          </a:xfrm>
        </p:spPr>
      </p:pic>
    </p:spTree>
    <p:extLst>
      <p:ext uri="{BB962C8B-B14F-4D97-AF65-F5344CB8AC3E}">
        <p14:creationId xmlns:p14="http://schemas.microsoft.com/office/powerpoint/2010/main" val="352359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1" y="828098"/>
            <a:ext cx="11462052" cy="5094720"/>
          </a:xfrm>
        </p:spPr>
      </p:pic>
    </p:spTree>
    <p:extLst>
      <p:ext uri="{BB962C8B-B14F-4D97-AF65-F5344CB8AC3E}">
        <p14:creationId xmlns:p14="http://schemas.microsoft.com/office/powerpoint/2010/main" val="143600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Panorámica</PresentationFormat>
  <Paragraphs>0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ignasi</dc:creator>
  <cp:lastModifiedBy>ignasi</cp:lastModifiedBy>
  <cp:revision>10</cp:revision>
  <dcterms:created xsi:type="dcterms:W3CDTF">2015-03-11T14:05:20Z</dcterms:created>
  <dcterms:modified xsi:type="dcterms:W3CDTF">2015-03-11T14:45:16Z</dcterms:modified>
</cp:coreProperties>
</file>